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3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90" d="100"/>
          <a:sy n="90" d="100"/>
        </p:scale>
        <p:origin x="114" y="6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ADF9204-3F29-4C3A-BA41-3063400202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203393CD-7262-4AC7-80E6-52FE6F3F39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000"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7D430AE-0210-4E82-AD7B-41B112DE7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fld id="{11A6662E-FAF4-44BC-88B5-85A7CBFB6D30}" type="datetime1">
              <a:rPr lang="en-US" smtClean="0"/>
              <a:pPr/>
              <a:t>4/24/2021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F221974-7DEC-459D-9642-CB5B59C827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endParaRPr lang="en-US">
              <a:solidFill>
                <a:schemeClr val="tx1">
                  <a:alpha val="60000"/>
                </a:scheme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0731837-C94E-4B5B-BCF0-110C69EDB4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fld id="{73B850FF-6169-4056-8077-06FFA93A53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210721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77ABDD2-E186-4F25-8FDE-D1E875E9C3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8318CC5B-A7E0-48B1-8329-6533AC76E7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3905B1B-77FE-4BFC-BF87-87DA989F00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59632-1575-4E14-B53B-3DC3D5ED3947}" type="datetime1">
              <a:rPr lang="en-US" smtClean="0"/>
              <a:pPr/>
              <a:t>4/24/2021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118531E-1B90-4631-BD37-4BB1DBFABF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38A55E8-88DC-4280-8E04-FF50FF8EDB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168538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6960633D-90E4-4F5A-9EBF-DDEC2B0B471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0DDD3065-FA3D-42C8-BFDA-967C87F4F2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4DC126F-38E2-4425-861F-98ED432284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A6868-2568-4CC9-B302-F37117B01A6E}" type="datetime1">
              <a:rPr lang="en-US" smtClean="0"/>
              <a:pPr/>
              <a:t>4/24/2021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A9645D8-F22A-4354-A8B3-96E8A2D232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59E2295-A616-4D57-8800-7B7E213A8C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896016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D4CC1FC-ADE8-488C-A1DA-2FD569FD4D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694" y="365760"/>
            <a:ext cx="10895106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7F02842-38C3-46D6-8527-0F6FE623C5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E864CF5-F681-40C2-88CC-E02206C9CE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5F08A-1E71-4B2B-BB49-E743F2903911}" type="datetime1">
              <a:rPr lang="en-US" smtClean="0"/>
              <a:pPr/>
              <a:t>4/24/2021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2C04753-4FE4-4A6F-99BB-CFFC92E0CD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0A569D1-DB13-4BD9-8BA9-0DEAD98F8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95625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E020B05-7BF6-4073-9106-FA19E97273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E8EE8D7-6B58-4A3F-9DD5-E563D5192A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102990E-9F0A-446A-B5B8-459CA8D98D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17D9E-721A-44BB-8863-9873FE64DA75}" type="datetime1">
              <a:rPr lang="en-US" smtClean="0"/>
              <a:pPr/>
              <a:t>4/24/2021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9E68EAA-4377-45FF-9D7C-9E77BC9F27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207FA71-74C3-44B8-A0AC-E18A1E76B4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83990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AB71F12-2D88-4F76-AF46-BD5156C127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694" y="365760"/>
            <a:ext cx="10895106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6E1AA46-E3EB-4704-B019-F90F1E6177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8695" y="1825625"/>
            <a:ext cx="5561106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5C17480F-A530-4D05-9A22-E573FB4BA6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825625"/>
            <a:ext cx="5561105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5B56FDA-C47A-4F4A-A364-BA60A25AB9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1DA2F-80B8-49CF-99FB-5ABCA53A607A}" type="datetime1">
              <a:rPr lang="en-US" smtClean="0"/>
              <a:pPr/>
              <a:t>4/24/2021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326D8DD-6D84-44D4-8A1B-57615B3ED8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4C8FE31-B577-4017-8AFE-A8BA09596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585456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1EC28C9-B8CC-413F-9FFA-626680E4A8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694" y="365125"/>
            <a:ext cx="1127461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CB53FE72-9D42-45F5-A37F-B12130388A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5256" y="1752600"/>
            <a:ext cx="5532319" cy="823912"/>
          </a:xfrm>
        </p:spPr>
        <p:txBody>
          <a:bodyPr anchor="b"/>
          <a:lstStyle>
            <a:lvl1pPr marL="0" indent="0">
              <a:buNone/>
              <a:defRPr sz="24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5EE3A31D-9B5F-4DE3-B18D-F7F77782EB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5256" y="2666999"/>
            <a:ext cx="5532319" cy="35226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F0BE1D2D-822C-466C-A7B9-1A2D97366A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752600"/>
            <a:ext cx="5561106" cy="823912"/>
          </a:xfrm>
        </p:spPr>
        <p:txBody>
          <a:bodyPr anchor="b"/>
          <a:lstStyle>
            <a:lvl1pPr marL="0" indent="0">
              <a:buNone/>
              <a:defRPr sz="24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F6F13B2C-44CA-49C4-BC84-02AF1638F38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666999"/>
            <a:ext cx="5561106" cy="35226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3793CB55-E9C1-4CE6-9B61-81B71475B9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52172-E6C9-4B6C-929A-A9DE3837BBF1}" type="datetime1">
              <a:rPr lang="en-US" smtClean="0"/>
              <a:pPr/>
              <a:t>4/24/2021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0DF22318-747B-4EC9-862C-D9FD488CC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0CFBDDDF-16BD-438D-937D-0E3E30E74E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327815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5792D5F-0BD4-4517-9233-E08AF405B6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694" y="365760"/>
            <a:ext cx="1127461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B83523B8-51E3-48B8-BFD8-CE950619804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8693" y="6416675"/>
            <a:ext cx="2921715" cy="365125"/>
          </a:xfrm>
        </p:spPr>
        <p:txBody>
          <a:bodyPr/>
          <a:lstStyle/>
          <a:p>
            <a:fld id="{3AB41CFF-90C9-47B3-9DA1-F2BF8D839F7E}" type="datetime1">
              <a:rPr lang="en-US" smtClean="0"/>
              <a:pPr/>
              <a:t>4/24/2021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7D739B90-5D50-4424-B51D-53C3916218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216F9286-3A00-4D3C-A3F0-50AC9045C4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710566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72933BE2-665A-42DA-A3B7-835F81A3F4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048FA-06AB-4884-A69B-986B96E68A24}" type="datetime1">
              <a:rPr lang="en-US" smtClean="0"/>
              <a:pPr/>
              <a:t>4/24/2021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634DBCBD-AD42-432D-ABA9-20D616AF3E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EE140251-3596-4673-B24B-59A6F9ED8F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019724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D6A81A1-6D8E-4DD6-8E49-DABDE6D10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693F18F-F78D-4A31-A6BC-6552105BCF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8582C2F4-BDF4-4A4F-AA3D-52692932C2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0113850F-5C87-4F08-9658-EAF049B60E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B7ABA-0172-4F9C-889D-567164F66BCD}" type="datetime1">
              <a:rPr lang="en-US" smtClean="0"/>
              <a:pPr/>
              <a:t>4/24/2021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10BCE9A-A746-4439-B5D3-966FBC8E5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41D3B51-AA2E-4AA1-8062-A0D476D80C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687303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ED02CF7-F453-4B3E-9510-D747979878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63E2A1B9-8A2A-4B49-8B79-76D3EEB36B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BD9FEA03-0EC4-4085-AE63-4AA492D61A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9605AD5B-0DEA-4C6F-94D2-FAA99F2E5D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C6A5B-8AE7-4A41-B5A7-9ADC6686DC18}" type="datetime1">
              <a:rPr lang="en-US" smtClean="0"/>
              <a:pPr/>
              <a:t>4/24/2021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F0DC6744-7CBA-4A1D-8F87-10699F9812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DEAD9048-35FF-4BE9-8157-BE4BAA1C72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683510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0BABF38A-8A0D-492E-BD20-6CF4D46B50B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0" y="0"/>
            <a:ext cx="12192000" cy="6858004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E9984D45-0ED3-4D03-8E44-5E355C9134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694" y="425450"/>
            <a:ext cx="1127461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1F687D6E-D1E9-489C-9AA9-3575C39BAA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8694" y="1949450"/>
            <a:ext cx="11274612" cy="4195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6364E9C-08EE-4B1B-B3FC-D6D997F4EA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8694" y="64166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fld id="{57E0CF6C-748E-4B7A-BC8B-3011EF78ED13}" type="datetime1">
              <a:rPr lang="en-US" smtClean="0"/>
              <a:pPr/>
              <a:t>4/24/2021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AB0A1F1-38FE-4C27-81E6-A43A54793F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1667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endParaRPr lang="en-US" dirty="0">
              <a:solidFill>
                <a:schemeClr val="tx1">
                  <a:alpha val="60000"/>
                </a:scheme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E26B39A-FFD8-42EF-ADC7-7DB3B302F8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90106" y="64166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fld id="{73B850FF-6169-4056-8077-06FFA93A536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Picture 13" descr="A picture containing sitting&#10;&#10;Description automatically generated">
            <a:extLst>
              <a:ext uri="{FF2B5EF4-FFF2-40B4-BE49-F238E27FC236}">
                <a16:creationId xmlns:a16="http://schemas.microsoft.com/office/drawing/2014/main" xmlns="" id="{BC526B7A-4801-4FD1-95C8-03AF22629E87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alphaModFix amt="1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534400" y="0"/>
            <a:ext cx="3654612" cy="4575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28863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12" r:id="rId8"/>
    <p:sldLayoutId id="2147483713" r:id="rId9"/>
    <p:sldLayoutId id="2147483714" r:id="rId10"/>
    <p:sldLayoutId id="2147483722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b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5" name="Rectangle 34">
            <a:extLst>
              <a:ext uri="{FF2B5EF4-FFF2-40B4-BE49-F238E27FC236}">
                <a16:creationId xmlns:a16="http://schemas.microsoft.com/office/drawing/2014/main" xmlns="" id="{E2748806-3AF5-4078-830A-C1F26BF1B20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xmlns="" id="{BF991FCB-5132-414C-B377-526F56121B6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4" name="Picture 3" descr="Earth floating in space">
            <a:extLst>
              <a:ext uri="{FF2B5EF4-FFF2-40B4-BE49-F238E27FC236}">
                <a16:creationId xmlns:a16="http://schemas.microsoft.com/office/drawing/2014/main" xmlns="" id="{431E675D-F44A-4295-AB86-032AD2DE48F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alphaModFix/>
          </a:blip>
          <a:srcRect b="6250"/>
          <a:stretch/>
        </p:blipFill>
        <p:spPr>
          <a:xfrm>
            <a:off x="20" y="-2"/>
            <a:ext cx="12191980" cy="6856614"/>
          </a:xfrm>
          <a:prstGeom prst="rect">
            <a:avLst/>
          </a:prstGeom>
        </p:spPr>
      </p:pic>
      <p:sp>
        <p:nvSpPr>
          <p:cNvPr id="39" name="Rectangle 38">
            <a:extLst>
              <a:ext uri="{FF2B5EF4-FFF2-40B4-BE49-F238E27FC236}">
                <a16:creationId xmlns:a16="http://schemas.microsoft.com/office/drawing/2014/main" xmlns="" id="{F23DAFF7-4C98-4E0E-8986-198D54B6C1F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6200000">
            <a:off x="0" y="0"/>
            <a:ext cx="6858000" cy="6858000"/>
          </a:xfrm>
          <a:prstGeom prst="rect">
            <a:avLst/>
          </a:prstGeom>
          <a:gradFill>
            <a:gsLst>
              <a:gs pos="100000">
                <a:srgbClr val="000000">
                  <a:alpha val="0"/>
                </a:srgbClr>
              </a:gs>
              <a:gs pos="0">
                <a:schemeClr val="tx1"/>
              </a:gs>
              <a:gs pos="0">
                <a:srgbClr val="000000">
                  <a:alpha val="60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xmlns="" id="{59091BB6-460F-4A99-BF69-C9F14EA2D7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05654" y="565846"/>
            <a:ext cx="4958128" cy="3755144"/>
          </a:xfrm>
        </p:spPr>
        <p:txBody>
          <a:bodyPr anchor="b">
            <a:normAutofit/>
          </a:bodyPr>
          <a:lstStyle/>
          <a:p>
            <a:pPr algn="l"/>
            <a:r>
              <a:rPr lang="en-US" dirty="0">
                <a:solidFill>
                  <a:srgbClr val="FFFFFF"/>
                </a:solidFill>
                <a:latin typeface="Cooper Black" panose="0208090404030B020404" pitchFamily="18" charset="0"/>
              </a:rPr>
              <a:t>The Earth day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xmlns="" id="{4E2CF2C0-1E98-4FEF-910B-F6AB2BA3B7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05654" y="4456143"/>
            <a:ext cx="4958128" cy="1765055"/>
          </a:xfrm>
        </p:spPr>
        <p:txBody>
          <a:bodyPr anchor="t">
            <a:normAutofit/>
          </a:bodyPr>
          <a:lstStyle/>
          <a:p>
            <a:pPr algn="l">
              <a:spcAft>
                <a:spcPts val="600"/>
              </a:spcAft>
            </a:pPr>
            <a:r>
              <a:rPr lang="cs-CZ" sz="2200" b="1">
                <a:solidFill>
                  <a:srgbClr val="FFFFFF"/>
                </a:solidFill>
                <a:latin typeface="Comic Sans MS" panose="030F0702030302020204" pitchFamily="66" charset="0"/>
              </a:rPr>
              <a:t>Veronika Staňková</a:t>
            </a:r>
          </a:p>
        </p:txBody>
      </p:sp>
    </p:spTree>
    <p:extLst>
      <p:ext uri="{BB962C8B-B14F-4D97-AF65-F5344CB8AC3E}">
        <p14:creationId xmlns:p14="http://schemas.microsoft.com/office/powerpoint/2010/main" xmlns="" val="108086440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xmlns="" id="{8651CFA9-6065-4243-AC48-858E359780B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xmlns="" id="{E8B2F707-EF35-4955-8439-F76145F3CD7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xmlns="" id="{A905C581-3E86-4ADD-9EDD-5FA87B46123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-1376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5" name="Picture 4" descr="Cross section of young plant and roots">
            <a:extLst>
              <a:ext uri="{FF2B5EF4-FFF2-40B4-BE49-F238E27FC236}">
                <a16:creationId xmlns:a16="http://schemas.microsoft.com/office/drawing/2014/main" xmlns="" id="{FFEE93D7-CB66-447A-8979-DB3859B42CB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alphaModFix amt="60000"/>
          </a:blip>
          <a:srcRect t="5993" r="-1" b="15331"/>
          <a:stretch/>
        </p:blipFill>
        <p:spPr>
          <a:xfrm>
            <a:off x="20" y="10"/>
            <a:ext cx="12188932" cy="6856614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xmlns="" id="{5D1E447F-C183-4CC3-965F-4976C1A519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8180" y="726066"/>
            <a:ext cx="9774619" cy="2474333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 dirty="0">
                <a:solidFill>
                  <a:srgbClr val="FFFFFF"/>
                </a:solidFill>
                <a:latin typeface="Cooper Black" panose="0208090404030B020404" pitchFamily="18" charset="0"/>
              </a:rPr>
              <a:t>The Earth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xmlns="" id="{85D5B5DE-4B46-4FB5-8297-2A2B7BBD126E}"/>
              </a:ext>
            </a:extLst>
          </p:cNvPr>
          <p:cNvSpPr txBox="1"/>
          <p:nvPr/>
        </p:nvSpPr>
        <p:spPr>
          <a:xfrm>
            <a:off x="1219202" y="3429000"/>
            <a:ext cx="9954076" cy="2514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285750" indent="-228600" algn="ctr">
              <a:lnSpc>
                <a:spcPct val="110000"/>
              </a:lnSpc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FFFFFF"/>
                </a:solidFill>
                <a:latin typeface="Comic Sans MS" panose="030F0702030302020204" pitchFamily="66" charset="0"/>
              </a:rPr>
              <a:t>The Earth is one of the planet from solar system, </a:t>
            </a:r>
          </a:p>
          <a:p>
            <a:pPr marL="285750" indent="-228600" algn="ctr">
              <a:lnSpc>
                <a:spcPct val="110000"/>
              </a:lnSpc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FFFFFF"/>
                </a:solidFill>
                <a:latin typeface="Comic Sans MS" panose="030F0702030302020204" pitchFamily="66" charset="0"/>
              </a:rPr>
              <a:t>It is the third planet from the </a:t>
            </a:r>
            <a:r>
              <a:rPr lang="en-US" b="1" dirty="0" smtClean="0">
                <a:solidFill>
                  <a:srgbClr val="FFFFFF"/>
                </a:solidFill>
                <a:latin typeface="Comic Sans MS" panose="030F0702030302020204" pitchFamily="66" charset="0"/>
              </a:rPr>
              <a:t>Sun</a:t>
            </a:r>
            <a:r>
              <a:rPr lang="cs-CZ" b="1" dirty="0" smtClean="0">
                <a:solidFill>
                  <a:srgbClr val="FFFFFF"/>
                </a:solidFill>
                <a:latin typeface="Comic Sans MS" panose="030F0702030302020204" pitchFamily="66" charset="0"/>
              </a:rPr>
              <a:t>.</a:t>
            </a:r>
            <a:endParaRPr lang="en-US" b="1" dirty="0">
              <a:solidFill>
                <a:srgbClr val="FFFFFF"/>
              </a:solidFill>
              <a:latin typeface="Comic Sans MS" panose="030F0702030302020204" pitchFamily="66" charset="0"/>
            </a:endParaRPr>
          </a:p>
          <a:p>
            <a:pPr marL="285750" indent="-228600" algn="ctr">
              <a:lnSpc>
                <a:spcPct val="110000"/>
              </a:lnSpc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FFFFFF"/>
                </a:solidFill>
                <a:latin typeface="Comic Sans MS" panose="030F0702030302020204" pitchFamily="66" charset="0"/>
              </a:rPr>
              <a:t> This planet is the fifth largest of the planets in the solar </a:t>
            </a:r>
            <a:r>
              <a:rPr lang="en-US" b="1" dirty="0" err="1" smtClean="0">
                <a:solidFill>
                  <a:srgbClr val="FFFFFF"/>
                </a:solidFill>
                <a:latin typeface="Comic Sans MS" panose="030F0702030302020204" pitchFamily="66" charset="0"/>
              </a:rPr>
              <a:t>syst</a:t>
            </a:r>
            <a:r>
              <a:rPr lang="cs-CZ" b="1" dirty="0" smtClean="0">
                <a:solidFill>
                  <a:srgbClr val="FFFFFF"/>
                </a:solidFill>
                <a:latin typeface="Comic Sans MS" panose="030F0702030302020204" pitchFamily="66" charset="0"/>
              </a:rPr>
              <a:t>e</a:t>
            </a:r>
            <a:r>
              <a:rPr lang="en-US" b="1" dirty="0" smtClean="0">
                <a:solidFill>
                  <a:srgbClr val="FFFFFF"/>
                </a:solidFill>
                <a:latin typeface="Comic Sans MS" panose="030F0702030302020204" pitchFamily="66" charset="0"/>
              </a:rPr>
              <a:t>m</a:t>
            </a:r>
            <a:r>
              <a:rPr lang="cs-CZ" b="1" dirty="0" smtClean="0">
                <a:solidFill>
                  <a:srgbClr val="FFFFFF"/>
                </a:solidFill>
                <a:latin typeface="Comic Sans MS" panose="030F0702030302020204" pitchFamily="66" charset="0"/>
              </a:rPr>
              <a:t>.</a:t>
            </a:r>
            <a:r>
              <a:rPr lang="en-US" b="1" dirty="0" smtClean="0">
                <a:solidFill>
                  <a:srgbClr val="FFFFFF"/>
                </a:solidFill>
                <a:latin typeface="Comic Sans MS" panose="030F0702030302020204" pitchFamily="66" charset="0"/>
              </a:rPr>
              <a:t> </a:t>
            </a:r>
            <a:endParaRPr lang="en-US" b="1" dirty="0">
              <a:solidFill>
                <a:srgbClr val="FFFFFF"/>
              </a:solidFill>
              <a:latin typeface="Comic Sans MS" panose="030F0702030302020204" pitchFamily="66" charset="0"/>
            </a:endParaRPr>
          </a:p>
          <a:p>
            <a:pPr marL="285750" indent="-228600" algn="ctr">
              <a:lnSpc>
                <a:spcPct val="110000"/>
              </a:lnSpc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FFFFFF"/>
                </a:solidFill>
                <a:latin typeface="Comic Sans MS" panose="030F0702030302020204" pitchFamily="66" charset="0"/>
              </a:rPr>
              <a:t>The Earth is only one planet with water, oxygen </a:t>
            </a:r>
            <a:r>
              <a:rPr lang="en-US" b="1" dirty="0" smtClean="0">
                <a:solidFill>
                  <a:srgbClr val="FFFFFF"/>
                </a:solidFill>
                <a:latin typeface="Comic Sans MS" panose="030F0702030302020204" pitchFamily="66" charset="0"/>
              </a:rPr>
              <a:t>and </a:t>
            </a:r>
            <a:r>
              <a:rPr lang="en-US" b="1" dirty="0">
                <a:solidFill>
                  <a:srgbClr val="FFFFFF"/>
                </a:solidFill>
                <a:latin typeface="Comic Sans MS" panose="030F0702030302020204" pitchFamily="66" charset="0"/>
              </a:rPr>
              <a:t>with </a:t>
            </a:r>
            <a:r>
              <a:rPr lang="en-US" b="1" dirty="0" smtClean="0">
                <a:solidFill>
                  <a:srgbClr val="FFFFFF"/>
                </a:solidFill>
                <a:latin typeface="Comic Sans MS" panose="030F0702030302020204" pitchFamily="66" charset="0"/>
              </a:rPr>
              <a:t>life</a:t>
            </a:r>
            <a:r>
              <a:rPr lang="cs-CZ" b="1" dirty="0" smtClean="0">
                <a:solidFill>
                  <a:srgbClr val="FFFFFF"/>
                </a:solidFill>
                <a:latin typeface="Comic Sans MS" panose="030F0702030302020204" pitchFamily="66" charset="0"/>
              </a:rPr>
              <a:t>.</a:t>
            </a:r>
            <a:endParaRPr lang="en-US" b="1" dirty="0">
              <a:solidFill>
                <a:srgbClr val="FFFFFF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9574153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xmlns="" id="{8651CFA9-6065-4243-AC48-858E359780B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E8B2F707-EF35-4955-8439-F76145F3CD7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A905C581-3E86-4ADD-9EDD-5FA87B46123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-1376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5" name="Picture 4" descr="Sea turtle and surfer">
            <a:extLst>
              <a:ext uri="{FF2B5EF4-FFF2-40B4-BE49-F238E27FC236}">
                <a16:creationId xmlns:a16="http://schemas.microsoft.com/office/drawing/2014/main" xmlns="" id="{377026D4-75D3-42BB-9675-2EEB4F0331D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alphaModFix amt="60000"/>
          </a:blip>
          <a:srcRect t="15726" r="-1" b="-1"/>
          <a:stretch/>
        </p:blipFill>
        <p:spPr>
          <a:xfrm>
            <a:off x="20" y="10"/>
            <a:ext cx="12188932" cy="6856614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xmlns="" id="{5B3B0A61-3787-4FCB-A480-D675CB9DD9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8180" y="726066"/>
            <a:ext cx="9774619" cy="2474333"/>
          </a:xfrm>
        </p:spPr>
        <p:txBody>
          <a:bodyPr anchor="b">
            <a:normAutofit/>
          </a:bodyPr>
          <a:lstStyle/>
          <a:p>
            <a:pPr algn="ctr"/>
            <a:r>
              <a:rPr lang="cs-CZ" sz="4800" dirty="0" err="1">
                <a:solidFill>
                  <a:srgbClr val="FFFFFF"/>
                </a:solidFill>
                <a:latin typeface="Cooper Black" panose="0208090404030B020404" pitchFamily="18" charset="0"/>
              </a:rPr>
              <a:t>Pollution</a:t>
            </a:r>
            <a:endParaRPr lang="cs-CZ" sz="4800" dirty="0">
              <a:solidFill>
                <a:srgbClr val="FFFFFF"/>
              </a:solidFill>
              <a:latin typeface="Cooper Black" panose="0208090404030B020404" pitchFamily="18" charset="0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8ADD7DCF-BD20-4440-85DE-EE4C1AA7AA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9202" y="3429000"/>
            <a:ext cx="9954076" cy="2514600"/>
          </a:xfrm>
        </p:spPr>
        <p:txBody>
          <a:bodyPr anchor="ctr">
            <a:normAutofit/>
          </a:bodyPr>
          <a:lstStyle/>
          <a:p>
            <a:pPr algn="ctr"/>
            <a:r>
              <a:rPr lang="en-GB" sz="1800" b="1" dirty="0">
                <a:solidFill>
                  <a:srgbClr val="FFFFFF"/>
                </a:solidFill>
                <a:latin typeface="Comic Sans MS" panose="030F0702030302020204" pitchFamily="66" charset="0"/>
              </a:rPr>
              <a:t>Pollution is one of the bad things what people can do</a:t>
            </a:r>
            <a:r>
              <a:rPr lang="cs-CZ" sz="1800" b="1" dirty="0">
                <a:solidFill>
                  <a:srgbClr val="FFFFFF"/>
                </a:solidFill>
                <a:latin typeface="Comic Sans MS" panose="030F0702030302020204" pitchFamily="66" charset="0"/>
              </a:rPr>
              <a:t>, </a:t>
            </a:r>
            <a:r>
              <a:rPr lang="en-GB" sz="1800" b="1" dirty="0">
                <a:solidFill>
                  <a:srgbClr val="FFFFFF"/>
                </a:solidFill>
                <a:latin typeface="Comic Sans MS" panose="030F0702030302020204" pitchFamily="66" charset="0"/>
              </a:rPr>
              <a:t>because pollution is something like throwing the rubbish on the ground or wasting water and everything what </a:t>
            </a:r>
            <a:r>
              <a:rPr lang="en-GB" sz="1800" b="1" dirty="0" smtClean="0">
                <a:solidFill>
                  <a:srgbClr val="FFFFFF"/>
                </a:solidFill>
                <a:latin typeface="Comic Sans MS" panose="030F0702030302020204" pitchFamily="66" charset="0"/>
              </a:rPr>
              <a:t>destroy</a:t>
            </a:r>
            <a:r>
              <a:rPr lang="cs-CZ" sz="1800" b="1" dirty="0" smtClean="0">
                <a:solidFill>
                  <a:srgbClr val="FFFFFF"/>
                </a:solidFill>
                <a:latin typeface="Comic Sans MS" panose="030F0702030302020204" pitchFamily="66" charset="0"/>
              </a:rPr>
              <a:t>s</a:t>
            </a:r>
            <a:r>
              <a:rPr lang="en-GB" sz="1800" b="1" dirty="0" smtClean="0">
                <a:solidFill>
                  <a:srgbClr val="FFFFFF"/>
                </a:solidFill>
                <a:latin typeface="Comic Sans MS" panose="030F0702030302020204" pitchFamily="66" charset="0"/>
              </a:rPr>
              <a:t> </a:t>
            </a:r>
            <a:r>
              <a:rPr lang="en-GB" sz="1800" b="1" dirty="0">
                <a:solidFill>
                  <a:srgbClr val="FFFFFF"/>
                </a:solidFill>
                <a:latin typeface="Comic Sans MS" panose="030F0702030302020204" pitchFamily="66" charset="0"/>
              </a:rPr>
              <a:t>our </a:t>
            </a:r>
            <a:r>
              <a:rPr lang="en-GB" sz="1800" b="1" dirty="0" smtClean="0">
                <a:solidFill>
                  <a:srgbClr val="FFFFFF"/>
                </a:solidFill>
                <a:latin typeface="Comic Sans MS" panose="030F0702030302020204" pitchFamily="66" charset="0"/>
              </a:rPr>
              <a:t>planet</a:t>
            </a:r>
            <a:r>
              <a:rPr lang="cs-CZ" sz="1800" b="1" dirty="0" smtClean="0">
                <a:solidFill>
                  <a:srgbClr val="FFFFFF"/>
                </a:solidFill>
                <a:latin typeface="Comic Sans MS" panose="030F0702030302020204" pitchFamily="66" charset="0"/>
              </a:rPr>
              <a:t>.</a:t>
            </a:r>
            <a:r>
              <a:rPr lang="en-GB" sz="1800" b="1" dirty="0" smtClean="0">
                <a:solidFill>
                  <a:srgbClr val="FFFFFF"/>
                </a:solidFill>
                <a:latin typeface="Comic Sans MS" panose="030F0702030302020204" pitchFamily="66" charset="0"/>
              </a:rPr>
              <a:t> </a:t>
            </a:r>
            <a:endParaRPr lang="cs-CZ" sz="1800" b="1" dirty="0">
              <a:solidFill>
                <a:srgbClr val="FFFFFF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US" sz="1800" b="1" dirty="0">
                <a:solidFill>
                  <a:srgbClr val="FFFFFF"/>
                </a:solidFill>
                <a:latin typeface="Comic Sans MS" panose="030F0702030302020204" pitchFamily="66" charset="0"/>
              </a:rPr>
              <a:t>This is I think the worst thing </a:t>
            </a:r>
            <a:r>
              <a:rPr lang="cs-CZ" sz="1800" b="1" dirty="0" err="1" smtClean="0">
                <a:solidFill>
                  <a:srgbClr val="FFFFFF"/>
                </a:solidFill>
                <a:latin typeface="Comic Sans MS" panose="030F0702030302020204" pitchFamily="66" charset="0"/>
              </a:rPr>
              <a:t>made</a:t>
            </a:r>
            <a:r>
              <a:rPr lang="cs-CZ" sz="1800" b="1" dirty="0" smtClean="0">
                <a:solidFill>
                  <a:srgbClr val="FFFFFF"/>
                </a:solidFill>
                <a:latin typeface="Comic Sans MS" panose="030F0702030302020204" pitchFamily="66" charset="0"/>
              </a:rPr>
              <a:t> by</a:t>
            </a:r>
            <a:r>
              <a:rPr lang="en-US" sz="1800" b="1" dirty="0" smtClean="0">
                <a:solidFill>
                  <a:srgbClr val="FFFFFF"/>
                </a:solidFill>
                <a:latin typeface="Comic Sans MS" panose="030F0702030302020204" pitchFamily="66" charset="0"/>
              </a:rPr>
              <a:t> </a:t>
            </a:r>
            <a:r>
              <a:rPr lang="en-GB" sz="1800" b="1" dirty="0">
                <a:solidFill>
                  <a:srgbClr val="FFFFFF"/>
                </a:solidFill>
                <a:latin typeface="Comic Sans MS" panose="030F0702030302020204" pitchFamily="66" charset="0"/>
              </a:rPr>
              <a:t>people </a:t>
            </a:r>
            <a:r>
              <a:rPr lang="en-GB" sz="1800" b="1" dirty="0" smtClean="0">
                <a:solidFill>
                  <a:srgbClr val="FFFFFF"/>
                </a:solidFill>
                <a:latin typeface="Comic Sans MS" panose="030F0702030302020204" pitchFamily="66" charset="0"/>
              </a:rPr>
              <a:t>because</a:t>
            </a:r>
            <a:r>
              <a:rPr lang="cs-CZ" sz="1800" b="1" dirty="0" smtClean="0">
                <a:solidFill>
                  <a:srgbClr val="FFFFFF"/>
                </a:solidFill>
                <a:latin typeface="Comic Sans MS" panose="030F0702030302020204" pitchFamily="66" charset="0"/>
              </a:rPr>
              <a:t> </a:t>
            </a:r>
            <a:r>
              <a:rPr lang="cs-CZ" sz="1800" b="1" dirty="0" err="1" smtClean="0">
                <a:solidFill>
                  <a:srgbClr val="FFFFFF"/>
                </a:solidFill>
                <a:latin typeface="Comic Sans MS" panose="030F0702030302020204" pitchFamily="66" charset="0"/>
              </a:rPr>
              <a:t>the</a:t>
            </a:r>
            <a:r>
              <a:rPr lang="en-GB" sz="1800" b="1" dirty="0" smtClean="0">
                <a:solidFill>
                  <a:srgbClr val="FFFFFF"/>
                </a:solidFill>
                <a:latin typeface="Comic Sans MS" panose="030F0702030302020204" pitchFamily="66" charset="0"/>
              </a:rPr>
              <a:t> </a:t>
            </a:r>
            <a:r>
              <a:rPr lang="cs-CZ" sz="1800" b="1" dirty="0">
                <a:solidFill>
                  <a:srgbClr val="FFFFFF"/>
                </a:solidFill>
                <a:latin typeface="Comic Sans MS" panose="030F0702030302020204" pitchFamily="66" charset="0"/>
              </a:rPr>
              <a:t>E</a:t>
            </a:r>
            <a:r>
              <a:rPr lang="en-GB" sz="1800" b="1" dirty="0" err="1">
                <a:solidFill>
                  <a:srgbClr val="FFFFFF"/>
                </a:solidFill>
                <a:latin typeface="Comic Sans MS" panose="030F0702030302020204" pitchFamily="66" charset="0"/>
              </a:rPr>
              <a:t>arth</a:t>
            </a:r>
            <a:r>
              <a:rPr lang="en-GB" sz="1800" b="1" dirty="0">
                <a:solidFill>
                  <a:srgbClr val="FFFFFF"/>
                </a:solidFill>
                <a:latin typeface="Comic Sans MS" panose="030F0702030302020204" pitchFamily="66" charset="0"/>
              </a:rPr>
              <a:t> is the</a:t>
            </a:r>
            <a:r>
              <a:rPr lang="cs-CZ" sz="1800" b="1" dirty="0" err="1">
                <a:solidFill>
                  <a:srgbClr val="FFFFFF"/>
                </a:solidFill>
                <a:latin typeface="Comic Sans MS" panose="030F0702030302020204" pitchFamily="66" charset="0"/>
              </a:rPr>
              <a:t>ir</a:t>
            </a:r>
            <a:r>
              <a:rPr lang="en-GB" sz="1800" b="1" dirty="0">
                <a:solidFill>
                  <a:srgbClr val="FFFFFF"/>
                </a:solidFill>
                <a:latin typeface="Comic Sans MS" panose="030F0702030302020204" pitchFamily="66" charset="0"/>
              </a:rPr>
              <a:t> </a:t>
            </a:r>
            <a:r>
              <a:rPr lang="cs-CZ" sz="1800" b="1" dirty="0">
                <a:solidFill>
                  <a:srgbClr val="FFFFFF"/>
                </a:solidFill>
                <a:latin typeface="Comic Sans MS" panose="030F0702030302020204" pitchFamily="66" charset="0"/>
              </a:rPr>
              <a:t>Mu</a:t>
            </a:r>
            <a:r>
              <a:rPr lang="en-GB" sz="1800" b="1" dirty="0">
                <a:solidFill>
                  <a:srgbClr val="FFFFFF"/>
                </a:solidFill>
                <a:latin typeface="Comic Sans MS" panose="030F0702030302020204" pitchFamily="66" charset="0"/>
              </a:rPr>
              <a:t>m and they </a:t>
            </a:r>
            <a:r>
              <a:rPr lang="cs-CZ" sz="1800" b="1" dirty="0" err="1" smtClean="0">
                <a:solidFill>
                  <a:srgbClr val="FFFFFF"/>
                </a:solidFill>
                <a:latin typeface="Comic Sans MS" panose="030F0702030302020204" pitchFamily="66" charset="0"/>
              </a:rPr>
              <a:t>destroy</a:t>
            </a:r>
            <a:r>
              <a:rPr lang="en-GB" sz="1800" b="1" dirty="0" smtClean="0">
                <a:solidFill>
                  <a:srgbClr val="FFFFFF"/>
                </a:solidFill>
                <a:latin typeface="Comic Sans MS" panose="030F0702030302020204" pitchFamily="66" charset="0"/>
              </a:rPr>
              <a:t> </a:t>
            </a:r>
            <a:r>
              <a:rPr lang="cs-CZ" sz="1800" b="1" dirty="0" err="1" smtClean="0">
                <a:solidFill>
                  <a:srgbClr val="FFFFFF"/>
                </a:solidFill>
                <a:latin typeface="Comic Sans MS" panose="030F0702030302020204" pitchFamily="66" charset="0"/>
              </a:rPr>
              <a:t>it</a:t>
            </a:r>
            <a:r>
              <a:rPr lang="cs-CZ" sz="1800" b="1" dirty="0" smtClean="0">
                <a:solidFill>
                  <a:srgbClr val="FFFFFF"/>
                </a:solidFill>
                <a:latin typeface="Comic Sans MS" panose="030F0702030302020204" pitchFamily="66" charset="0"/>
              </a:rPr>
              <a:t>.</a:t>
            </a:r>
            <a:r>
              <a:rPr lang="en-GB" sz="1800" b="1" dirty="0" smtClean="0">
                <a:solidFill>
                  <a:srgbClr val="FFFFFF"/>
                </a:solidFill>
                <a:latin typeface="Comic Sans MS" panose="030F0702030302020204" pitchFamily="66" charset="0"/>
              </a:rPr>
              <a:t> </a:t>
            </a:r>
            <a:r>
              <a:rPr lang="en-GB" sz="1800" b="1" dirty="0">
                <a:solidFill>
                  <a:srgbClr val="FFFFFF"/>
                </a:solidFill>
                <a:latin typeface="Comic Sans MS" panose="030F0702030302020204" pitchFamily="66" charset="0"/>
              </a:rPr>
              <a:t>I think it is very cruel from </a:t>
            </a:r>
            <a:r>
              <a:rPr lang="en-GB" sz="1800" b="1" dirty="0" smtClean="0">
                <a:solidFill>
                  <a:srgbClr val="FFFFFF"/>
                </a:solidFill>
                <a:latin typeface="Comic Sans MS" panose="030F0702030302020204" pitchFamily="66" charset="0"/>
              </a:rPr>
              <a:t>them</a:t>
            </a:r>
            <a:r>
              <a:rPr lang="cs-CZ" sz="1800" b="1" dirty="0" smtClean="0">
                <a:solidFill>
                  <a:srgbClr val="FFFFFF"/>
                </a:solidFill>
                <a:latin typeface="Comic Sans MS" panose="030F0702030302020204" pitchFamily="66" charset="0"/>
              </a:rPr>
              <a:t>.</a:t>
            </a:r>
            <a:r>
              <a:rPr lang="en-GB" sz="1800" b="1" dirty="0" smtClean="0">
                <a:solidFill>
                  <a:srgbClr val="FFFFFF"/>
                </a:solidFill>
                <a:latin typeface="Comic Sans MS" panose="030F0702030302020204" pitchFamily="66" charset="0"/>
              </a:rPr>
              <a:t> </a:t>
            </a:r>
            <a:endParaRPr lang="cs-CZ" sz="1800" b="1" dirty="0">
              <a:solidFill>
                <a:srgbClr val="FFFFFF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9831561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0BABF38A-8A0D-492E-BD20-6CF4D46B50B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4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BC526B7A-4801-4FD1-95C8-03AF22629E8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2" cstate="print">
            <a:alphaModFix amt="1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534400" y="0"/>
            <a:ext cx="3654612" cy="4575348"/>
          </a:xfrm>
          <a:prstGeom prst="rect">
            <a:avLst/>
          </a:prstGeom>
        </p:spPr>
      </p:pic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xmlns="" id="{37FDDF72-DE39-4F99-A3C1-DD9D7815D7D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5E4ECE80-3AD1-450C-B62A-98788F19394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5" name="Picture 4" descr="Aerial view of sandy beach and ocean with waves">
            <a:extLst>
              <a:ext uri="{FF2B5EF4-FFF2-40B4-BE49-F238E27FC236}">
                <a16:creationId xmlns:a16="http://schemas.microsoft.com/office/drawing/2014/main" xmlns="" id="{225E601A-0B55-47CA-9E2C-988B9A396C7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alphaModFix amt="60000"/>
          </a:blip>
          <a:srcRect r="-1" b="24995"/>
          <a:stretch/>
        </p:blipFill>
        <p:spPr>
          <a:xfrm>
            <a:off x="0" y="-4"/>
            <a:ext cx="12188952" cy="6856614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xmlns="" id="{3184CDF5-A41E-4A9F-B7FE-554B4F980C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2222" y="256044"/>
            <a:ext cx="10190071" cy="314585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200" dirty="0">
                <a:solidFill>
                  <a:srgbClr val="FFFFFF"/>
                </a:solidFill>
                <a:latin typeface="Cooper Black" panose="0208090404030B020404" pitchFamily="18" charset="0"/>
              </a:rPr>
              <a:t>Rubbish in the sea</a:t>
            </a:r>
            <a:r>
              <a:rPr lang="cs-CZ" sz="5200" dirty="0">
                <a:solidFill>
                  <a:srgbClr val="FFFFFF"/>
                </a:solidFill>
                <a:latin typeface="Cooper Black" panose="0208090404030B020404" pitchFamily="18" charset="0"/>
              </a:rPr>
              <a:t> </a:t>
            </a:r>
            <a:r>
              <a:rPr lang="cs-CZ" sz="5200" dirty="0" err="1">
                <a:solidFill>
                  <a:srgbClr val="FFFFFF"/>
                </a:solidFill>
                <a:latin typeface="Cooper Black" panose="0208090404030B020404" pitchFamily="18" charset="0"/>
              </a:rPr>
              <a:t>or</a:t>
            </a:r>
            <a:r>
              <a:rPr lang="cs-CZ" sz="5200" dirty="0">
                <a:solidFill>
                  <a:srgbClr val="FFFFFF"/>
                </a:solidFill>
                <a:latin typeface="Cooper Black" panose="0208090404030B020404" pitchFamily="18" charset="0"/>
              </a:rPr>
              <a:t> </a:t>
            </a:r>
            <a:r>
              <a:rPr lang="cs-CZ" sz="5200" dirty="0" err="1">
                <a:solidFill>
                  <a:srgbClr val="FFFFFF"/>
                </a:solidFill>
                <a:latin typeface="Cooper Black" panose="0208090404030B020404" pitchFamily="18" charset="0"/>
              </a:rPr>
              <a:t>ocean</a:t>
            </a:r>
            <a:endParaRPr lang="en-US" sz="5200" dirty="0">
              <a:solidFill>
                <a:srgbClr val="FFFFFF"/>
              </a:solidFill>
              <a:latin typeface="Cooper Black" panose="0208090404030B020404" pitchFamily="18" charset="0"/>
            </a:endParaRP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xmlns="" id="{22466876-BC12-49D4-B197-4A48EA41E70F}"/>
              </a:ext>
            </a:extLst>
          </p:cNvPr>
          <p:cNvSpPr txBox="1"/>
          <p:nvPr/>
        </p:nvSpPr>
        <p:spPr>
          <a:xfrm>
            <a:off x="1800007" y="3657942"/>
            <a:ext cx="939102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b="1" dirty="0">
                <a:solidFill>
                  <a:schemeClr val="bg1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  <a:t>I think this is a very big problem, because in the sea there are a lot of animals, which need life like all of us and for example turtles or </a:t>
            </a:r>
            <a:r>
              <a:rPr lang="cs-CZ" sz="1800" b="1" dirty="0" err="1" smtClean="0">
                <a:solidFill>
                  <a:schemeClr val="bg1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  <a:t>wh</a:t>
            </a:r>
            <a:r>
              <a:rPr lang="en-GB" sz="1800" b="1" dirty="0" smtClean="0">
                <a:solidFill>
                  <a:schemeClr val="bg1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  <a:t>ales </a:t>
            </a:r>
            <a:r>
              <a:rPr lang="en-GB" sz="1800" b="1" dirty="0">
                <a:solidFill>
                  <a:schemeClr val="bg1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  <a:t>are here and the big problems are with wales, because they are very big, and they </a:t>
            </a:r>
            <a:r>
              <a:rPr lang="cs-CZ" b="1" dirty="0" err="1" smtClean="0">
                <a:solidFill>
                  <a:schemeClr val="bg1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  <a:t>swim</a:t>
            </a:r>
            <a:r>
              <a:rPr lang="en-GB" sz="1800" b="1" dirty="0" smtClean="0">
                <a:solidFill>
                  <a:schemeClr val="bg1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b="1" dirty="0">
                <a:solidFill>
                  <a:schemeClr val="bg1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  <a:t>with open mouth and they catch their </a:t>
            </a:r>
            <a:r>
              <a:rPr lang="en-GB" sz="1800" b="1" dirty="0" smtClean="0">
                <a:solidFill>
                  <a:schemeClr val="bg1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  <a:t>food</a:t>
            </a:r>
            <a:r>
              <a:rPr lang="cs-CZ" sz="1800" b="1" dirty="0" smtClean="0">
                <a:solidFill>
                  <a:schemeClr val="bg1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r>
              <a:rPr lang="en-GB" sz="1800" b="1" dirty="0" smtClean="0">
                <a:solidFill>
                  <a:schemeClr val="bg1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b="1" dirty="0" smtClean="0">
                <a:solidFill>
                  <a:schemeClr val="bg1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  <a:t>W</a:t>
            </a:r>
            <a:r>
              <a:rPr lang="en-GB" sz="1800" b="1" dirty="0" smtClean="0">
                <a:solidFill>
                  <a:schemeClr val="bg1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  <a:t>hen </a:t>
            </a:r>
            <a:r>
              <a:rPr lang="cs-CZ" b="1" dirty="0" err="1" smtClean="0">
                <a:solidFill>
                  <a:schemeClr val="bg1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  <a:t>they</a:t>
            </a:r>
            <a:r>
              <a:rPr lang="cs-CZ" b="1" dirty="0" smtClean="0">
                <a:solidFill>
                  <a:schemeClr val="bg1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b="1" dirty="0" err="1" smtClean="0">
                <a:solidFill>
                  <a:schemeClr val="bg1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  <a:t>swim</a:t>
            </a:r>
            <a:r>
              <a:rPr lang="en-GB" sz="1800" b="1" dirty="0" smtClean="0">
                <a:solidFill>
                  <a:schemeClr val="bg1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b="1" dirty="0">
                <a:solidFill>
                  <a:schemeClr val="bg1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  <a:t>with open mouth, the problem is </a:t>
            </a:r>
            <a:r>
              <a:rPr lang="en-GB" sz="1800" b="1" dirty="0" smtClean="0">
                <a:solidFill>
                  <a:schemeClr val="bg1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  <a:t>here </a:t>
            </a:r>
            <a:r>
              <a:rPr lang="en-GB" sz="1800" b="1" dirty="0">
                <a:solidFill>
                  <a:schemeClr val="bg1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  <a:t>because in the sea there are a lot of rubbish or plastic things and </a:t>
            </a:r>
            <a:r>
              <a:rPr lang="cs-CZ" b="1" dirty="0" err="1" smtClean="0">
                <a:solidFill>
                  <a:schemeClr val="bg1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  <a:t>and</a:t>
            </a:r>
            <a:r>
              <a:rPr lang="en-GB" sz="1800" b="1" dirty="0" smtClean="0">
                <a:solidFill>
                  <a:schemeClr val="bg1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b="1" dirty="0">
                <a:solidFill>
                  <a:schemeClr val="bg1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  <a:t>they logically eat the rubbish </a:t>
            </a:r>
            <a:r>
              <a:rPr lang="en-GB" sz="1800" b="1" dirty="0" smtClean="0">
                <a:solidFill>
                  <a:schemeClr val="bg1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  <a:t>too</a:t>
            </a:r>
            <a:r>
              <a:rPr lang="cs-CZ" b="1" dirty="0" smtClean="0">
                <a:solidFill>
                  <a:schemeClr val="bg1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r>
              <a:rPr lang="en-GB" sz="1800" b="1" dirty="0" smtClean="0">
                <a:solidFill>
                  <a:schemeClr val="bg1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sz="1800" b="1" dirty="0" smtClean="0">
                <a:solidFill>
                  <a:schemeClr val="bg1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  <a:t>T</a:t>
            </a:r>
            <a:r>
              <a:rPr lang="en-GB" sz="1800" b="1" dirty="0" smtClean="0">
                <a:solidFill>
                  <a:schemeClr val="bg1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  <a:t>his </a:t>
            </a:r>
            <a:r>
              <a:rPr lang="en-GB" sz="1800" b="1" dirty="0">
                <a:solidFill>
                  <a:schemeClr val="bg1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  <a:t>is problem because a lot of </a:t>
            </a:r>
            <a:r>
              <a:rPr lang="cs-CZ" sz="1800" b="1" dirty="0" err="1" smtClean="0">
                <a:solidFill>
                  <a:schemeClr val="bg1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  <a:t>whales</a:t>
            </a:r>
            <a:r>
              <a:rPr lang="cs-CZ" sz="1800" b="1" dirty="0" smtClean="0">
                <a:solidFill>
                  <a:schemeClr val="bg1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b="1" dirty="0" smtClean="0">
                <a:solidFill>
                  <a:schemeClr val="bg1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  <a:t>will die. </a:t>
            </a:r>
            <a:r>
              <a:rPr lang="cs-CZ" b="1" dirty="0" smtClean="0">
                <a:solidFill>
                  <a:schemeClr val="bg1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  <a:t>S</a:t>
            </a:r>
            <a:r>
              <a:rPr lang="en-GB" sz="1800" b="1" dirty="0" smtClean="0">
                <a:solidFill>
                  <a:schemeClr val="bg1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  <a:t>o </a:t>
            </a:r>
            <a:r>
              <a:rPr lang="en-GB" sz="1800" b="1" dirty="0">
                <a:solidFill>
                  <a:schemeClr val="bg1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  <a:t>please when you have some </a:t>
            </a:r>
            <a:r>
              <a:rPr lang="en-GB" sz="1800" b="1" dirty="0" smtClean="0">
                <a:solidFill>
                  <a:schemeClr val="bg1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  <a:t>rubbish</a:t>
            </a:r>
            <a:r>
              <a:rPr lang="cs-CZ" sz="1800" b="1" dirty="0" smtClean="0">
                <a:solidFill>
                  <a:schemeClr val="bg1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  <a:t>,</a:t>
            </a:r>
            <a:r>
              <a:rPr lang="en-GB" sz="1800" b="1" dirty="0" smtClean="0">
                <a:solidFill>
                  <a:schemeClr val="bg1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b="1" dirty="0">
                <a:solidFill>
                  <a:schemeClr val="bg1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  <a:t>please throw it in a </a:t>
            </a:r>
            <a:r>
              <a:rPr lang="en-GB" sz="1800" b="1" dirty="0" smtClean="0">
                <a:solidFill>
                  <a:schemeClr val="bg1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  <a:t>bin</a:t>
            </a:r>
            <a:r>
              <a:rPr lang="cs-CZ" sz="1800" b="1" dirty="0" smtClean="0">
                <a:solidFill>
                  <a:schemeClr val="bg1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r>
              <a:rPr lang="en-GB" sz="1800" b="1" dirty="0" smtClean="0">
                <a:solidFill>
                  <a:schemeClr val="bg1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b="1" dirty="0" smtClean="0">
                <a:solidFill>
                  <a:schemeClr val="bg1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  <a:t>I</a:t>
            </a:r>
            <a:r>
              <a:rPr lang="en-GB" sz="1800" b="1" dirty="0" smtClean="0">
                <a:solidFill>
                  <a:schemeClr val="bg1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  <a:t>t </a:t>
            </a:r>
            <a:r>
              <a:rPr lang="en-GB" sz="1800" b="1" dirty="0">
                <a:solidFill>
                  <a:schemeClr val="bg1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  <a:t>will save a lot of animals lives. </a:t>
            </a:r>
            <a:endParaRPr lang="cs-CZ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385502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8">
            <a:extLst>
              <a:ext uri="{FF2B5EF4-FFF2-40B4-BE49-F238E27FC236}">
                <a16:creationId xmlns:a16="http://schemas.microsoft.com/office/drawing/2014/main" xmlns="" id="{0BABF38A-8A0D-492E-BD20-6CF4D46B50B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4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22" name="Picture 10">
            <a:extLst>
              <a:ext uri="{FF2B5EF4-FFF2-40B4-BE49-F238E27FC236}">
                <a16:creationId xmlns:a16="http://schemas.microsoft.com/office/drawing/2014/main" xmlns="" id="{BC526B7A-4801-4FD1-95C8-03AF22629E8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2" cstate="print">
            <a:alphaModFix amt="1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534400" y="0"/>
            <a:ext cx="3654612" cy="4575348"/>
          </a:xfrm>
          <a:prstGeom prst="rect">
            <a:avLst/>
          </a:prstGeom>
        </p:spPr>
      </p:pic>
      <p:sp useBgFill="1">
        <p:nvSpPr>
          <p:cNvPr id="23" name="Rectangle 12">
            <a:extLst>
              <a:ext uri="{FF2B5EF4-FFF2-40B4-BE49-F238E27FC236}">
                <a16:creationId xmlns:a16="http://schemas.microsoft.com/office/drawing/2014/main" xmlns="" id="{37FDDF72-DE39-4F99-A3C1-DD9D7815D7D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24" name="Rectangle 14">
            <a:extLst>
              <a:ext uri="{FF2B5EF4-FFF2-40B4-BE49-F238E27FC236}">
                <a16:creationId xmlns:a16="http://schemas.microsoft.com/office/drawing/2014/main" xmlns="" id="{5E4ECE80-3AD1-450C-B62A-98788F19394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25" name="Picture 4" descr="Message in a bottle floating in water">
            <a:extLst>
              <a:ext uri="{FF2B5EF4-FFF2-40B4-BE49-F238E27FC236}">
                <a16:creationId xmlns:a16="http://schemas.microsoft.com/office/drawing/2014/main" xmlns="" id="{536EA139-F9FF-4BF4-AE06-3D968958F3E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alphaModFix amt="60000"/>
          </a:blip>
          <a:srcRect t="13112" r="-1" b="2613"/>
          <a:stretch/>
        </p:blipFill>
        <p:spPr>
          <a:xfrm>
            <a:off x="3048" y="10"/>
            <a:ext cx="12188952" cy="6856614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xmlns="" id="{E26A3EA9-273C-42E8-AD94-E25A820BFE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1126" y="755178"/>
            <a:ext cx="9995186" cy="193133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200" dirty="0">
                <a:solidFill>
                  <a:srgbClr val="FFFFFF"/>
                </a:solidFill>
                <a:latin typeface="Cooper Black" panose="0208090404030B020404" pitchFamily="18" charset="0"/>
              </a:rPr>
              <a:t>How to help our environment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xmlns="" id="{3D9FEAD9-DC7A-4CA3-8FCE-E99F28DFBBA7}"/>
              </a:ext>
            </a:extLst>
          </p:cNvPr>
          <p:cNvSpPr txBox="1"/>
          <p:nvPr/>
        </p:nvSpPr>
        <p:spPr>
          <a:xfrm>
            <a:off x="1800807" y="2924909"/>
            <a:ext cx="8829481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We</a:t>
            </a:r>
            <a:r>
              <a:rPr lang="cs-CZ" b="1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cs-CZ" b="1" dirty="0">
                <a:solidFill>
                  <a:schemeClr val="bg1"/>
                </a:solidFill>
                <a:latin typeface="Comic Sans MS" panose="030F0702030302020204" pitchFamily="66" charset="0"/>
              </a:rPr>
              <a:t>s</a:t>
            </a:r>
            <a:r>
              <a:rPr lang="en-GB" b="1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houldn't</a:t>
            </a:r>
            <a:r>
              <a:rPr lang="en-GB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en-GB" b="1" dirty="0">
                <a:solidFill>
                  <a:schemeClr val="bg1"/>
                </a:solidFill>
                <a:latin typeface="Comic Sans MS" panose="030F0702030302020204" pitchFamily="66" charset="0"/>
              </a:rPr>
              <a:t>waste water because if </a:t>
            </a:r>
            <a:r>
              <a:rPr lang="en-GB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we </a:t>
            </a:r>
            <a:r>
              <a:rPr lang="en-GB" b="1" dirty="0">
                <a:solidFill>
                  <a:schemeClr val="bg1"/>
                </a:solidFill>
                <a:latin typeface="Comic Sans MS" panose="030F0702030302020204" pitchFamily="66" charset="0"/>
              </a:rPr>
              <a:t>waste water</a:t>
            </a:r>
            <a:r>
              <a:rPr lang="cs-CZ" b="1" dirty="0">
                <a:solidFill>
                  <a:schemeClr val="bg1"/>
                </a:solidFill>
                <a:latin typeface="Comic Sans MS" panose="030F0702030302020204" pitchFamily="66" charset="0"/>
              </a:rPr>
              <a:t>, </a:t>
            </a:r>
            <a:r>
              <a:rPr lang="en-GB" b="1" dirty="0">
                <a:solidFill>
                  <a:schemeClr val="bg1"/>
                </a:solidFill>
                <a:latin typeface="Comic Sans MS" panose="030F0702030302020204" pitchFamily="66" charset="0"/>
              </a:rPr>
              <a:t>our planet will be very dry and we will not have anything to </a:t>
            </a:r>
            <a:r>
              <a:rPr lang="en-GB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drink</a:t>
            </a:r>
            <a:r>
              <a:rPr lang="cs-CZ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.</a:t>
            </a:r>
            <a:r>
              <a:rPr lang="en-GB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endParaRPr lang="cs-CZ" b="1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chemeClr val="bg1"/>
                </a:solidFill>
                <a:latin typeface="Comic Sans MS" panose="030F0702030302020204" pitchFamily="66" charset="0"/>
              </a:rPr>
              <a:t>W</a:t>
            </a:r>
            <a:r>
              <a:rPr lang="en-GB" b="1" dirty="0">
                <a:solidFill>
                  <a:schemeClr val="bg1"/>
                </a:solidFill>
                <a:latin typeface="Comic Sans MS" panose="030F0702030302020204" pitchFamily="66" charset="0"/>
              </a:rPr>
              <a:t>e shouldn't throw the rubbish on the ground</a:t>
            </a:r>
            <a:r>
              <a:rPr lang="cs-CZ" b="1" dirty="0">
                <a:solidFill>
                  <a:schemeClr val="bg1"/>
                </a:solidFill>
                <a:latin typeface="Comic Sans MS" panose="030F0702030302020204" pitchFamily="66" charset="0"/>
              </a:rPr>
              <a:t>, </a:t>
            </a:r>
            <a:r>
              <a:rPr lang="en-GB" b="1" dirty="0">
                <a:solidFill>
                  <a:schemeClr val="bg1"/>
                </a:solidFill>
                <a:latin typeface="Comic Sans MS" panose="030F0702030302020204" pitchFamily="66" charset="0"/>
              </a:rPr>
              <a:t>because our planet will be very dirty and a lot of animals will be </a:t>
            </a:r>
            <a:r>
              <a:rPr lang="en-GB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dead</a:t>
            </a:r>
            <a:r>
              <a:rPr lang="cs-CZ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.</a:t>
            </a:r>
            <a:r>
              <a:rPr lang="en-GB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endParaRPr lang="cs-CZ" b="1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chemeClr val="bg1"/>
                </a:solidFill>
                <a:latin typeface="Comic Sans MS" panose="030F0702030302020204" pitchFamily="66" charset="0"/>
              </a:rPr>
              <a:t>W</a:t>
            </a:r>
            <a:r>
              <a:rPr lang="en-GB" b="1" dirty="0">
                <a:solidFill>
                  <a:schemeClr val="bg1"/>
                </a:solidFill>
                <a:latin typeface="Comic Sans MS" panose="030F0702030302020204" pitchFamily="66" charset="0"/>
              </a:rPr>
              <a:t>e should recycle everything which is possible to be </a:t>
            </a:r>
            <a:r>
              <a:rPr lang="en-GB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recycled</a:t>
            </a:r>
            <a:r>
              <a:rPr lang="cs-CZ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.</a:t>
            </a:r>
            <a:r>
              <a:rPr lang="en-GB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endParaRPr lang="cs-CZ" b="1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chemeClr val="bg1"/>
                </a:solidFill>
                <a:latin typeface="Comic Sans MS" panose="030F0702030302020204" pitchFamily="66" charset="0"/>
              </a:rPr>
              <a:t>W</a:t>
            </a:r>
            <a:r>
              <a:rPr lang="en-GB" b="1" dirty="0">
                <a:solidFill>
                  <a:schemeClr val="bg1"/>
                </a:solidFill>
                <a:latin typeface="Comic Sans MS" panose="030F0702030302020204" pitchFamily="66" charset="0"/>
              </a:rPr>
              <a:t>e should plant some plants or trees because a lot of people cut trees </a:t>
            </a:r>
            <a:r>
              <a:rPr lang="cs-CZ" b="1" dirty="0">
                <a:solidFill>
                  <a:schemeClr val="bg1"/>
                </a:solidFill>
                <a:latin typeface="Comic Sans MS" panose="030F0702030302020204" pitchFamily="66" charset="0"/>
              </a:rPr>
              <a:t>d</a:t>
            </a:r>
            <a:r>
              <a:rPr lang="en-GB" b="1" dirty="0">
                <a:solidFill>
                  <a:schemeClr val="bg1"/>
                </a:solidFill>
                <a:latin typeface="Comic Sans MS" panose="030F0702030302020204" pitchFamily="66" charset="0"/>
              </a:rPr>
              <a:t>own and </a:t>
            </a:r>
            <a:r>
              <a:rPr lang="en-GB" b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th</a:t>
            </a:r>
            <a:r>
              <a:rPr lang="cs-CZ" b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is</a:t>
            </a:r>
            <a:r>
              <a:rPr lang="cs-CZ" b="1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cs-CZ" b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is</a:t>
            </a:r>
            <a:r>
              <a:rPr lang="cs-CZ" b="1" dirty="0">
                <a:solidFill>
                  <a:schemeClr val="bg1"/>
                </a:solidFill>
                <a:latin typeface="Comic Sans MS" panose="030F0702030302020204" pitchFamily="66" charset="0"/>
              </a:rPr>
              <a:t> a</a:t>
            </a:r>
            <a:r>
              <a:rPr lang="en-GB" b="1" dirty="0">
                <a:solidFill>
                  <a:schemeClr val="bg1"/>
                </a:solidFill>
                <a:latin typeface="Comic Sans MS" panose="030F0702030302020204" pitchFamily="66" charset="0"/>
              </a:rPr>
              <a:t> very big problem because trees make oxygen for us and we need them for our </a:t>
            </a:r>
            <a:r>
              <a:rPr lang="en-GB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life</a:t>
            </a:r>
            <a:r>
              <a:rPr lang="cs-CZ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.</a:t>
            </a:r>
            <a:r>
              <a:rPr lang="en-GB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endParaRPr lang="cs-CZ" b="1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chemeClr val="bg1"/>
                </a:solidFill>
                <a:latin typeface="Comic Sans MS" panose="030F0702030302020204" pitchFamily="66" charset="0"/>
              </a:rPr>
              <a:t>Y</a:t>
            </a:r>
            <a:r>
              <a:rPr lang="en-GB" b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ou</a:t>
            </a:r>
            <a:r>
              <a:rPr lang="en-GB" b="1" dirty="0">
                <a:solidFill>
                  <a:schemeClr val="bg1"/>
                </a:solidFill>
                <a:latin typeface="Comic Sans MS" panose="030F0702030302020204" pitchFamily="66" charset="0"/>
              </a:rPr>
              <a:t> should one day go and pick everything like rubbish from the </a:t>
            </a:r>
            <a:r>
              <a:rPr lang="en-GB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ground</a:t>
            </a:r>
            <a:r>
              <a:rPr lang="cs-CZ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.</a:t>
            </a:r>
            <a:r>
              <a:rPr lang="en-GB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cs-CZ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Y</a:t>
            </a:r>
            <a:r>
              <a:rPr lang="en-GB" b="1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ou'll</a:t>
            </a:r>
            <a:r>
              <a:rPr lang="en-GB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en-GB" b="1" dirty="0">
                <a:solidFill>
                  <a:schemeClr val="bg1"/>
                </a:solidFill>
                <a:latin typeface="Comic Sans MS" panose="030F0702030302020204" pitchFamily="66" charset="0"/>
              </a:rPr>
              <a:t>have better feelings</a:t>
            </a:r>
            <a:r>
              <a:rPr lang="cs-CZ" b="1" dirty="0">
                <a:solidFill>
                  <a:schemeClr val="bg1"/>
                </a:solidFill>
                <a:latin typeface="Comic Sans MS" panose="030F0702030302020204" pitchFamily="66" charset="0"/>
              </a:rPr>
              <a:t>,</a:t>
            </a:r>
            <a:r>
              <a:rPr lang="en-GB" b="1" dirty="0">
                <a:solidFill>
                  <a:schemeClr val="bg1"/>
                </a:solidFill>
                <a:latin typeface="Comic Sans MS" panose="030F0702030302020204" pitchFamily="66" charset="0"/>
              </a:rPr>
              <a:t> because you help the earth and </a:t>
            </a:r>
            <a:r>
              <a:rPr lang="en-GB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our </a:t>
            </a:r>
            <a:r>
              <a:rPr lang="en-GB" b="1" dirty="0">
                <a:solidFill>
                  <a:schemeClr val="bg1"/>
                </a:solidFill>
                <a:latin typeface="Comic Sans MS" panose="030F0702030302020204" pitchFamily="66" charset="0"/>
              </a:rPr>
              <a:t>planet will be </a:t>
            </a:r>
            <a:r>
              <a:rPr lang="en-GB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cleaner</a:t>
            </a:r>
            <a:r>
              <a:rPr lang="cs-CZ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.</a:t>
            </a:r>
            <a:r>
              <a:rPr lang="en-GB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endParaRPr lang="cs-CZ" b="1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You</a:t>
            </a:r>
            <a:r>
              <a:rPr lang="cs-CZ" b="1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cs-CZ" b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should</a:t>
            </a:r>
            <a:r>
              <a:rPr lang="cs-CZ" b="1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cs-CZ" b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reuse</a:t>
            </a:r>
            <a:r>
              <a:rPr lang="cs-CZ" b="1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cs-CZ" b="1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things</a:t>
            </a:r>
            <a:r>
              <a:rPr lang="cs-CZ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.</a:t>
            </a:r>
            <a:endParaRPr lang="cs-CZ" b="1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You</a:t>
            </a:r>
            <a:r>
              <a:rPr lang="cs-CZ" b="1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cs-CZ" b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should</a:t>
            </a:r>
            <a:r>
              <a:rPr lang="cs-CZ" b="1" dirty="0">
                <a:solidFill>
                  <a:schemeClr val="bg1"/>
                </a:solidFill>
                <a:latin typeface="Comic Sans MS" panose="030F0702030302020204" pitchFamily="66" charset="0"/>
              </a:rPr>
              <a:t> use </a:t>
            </a:r>
            <a:r>
              <a:rPr lang="cs-CZ" b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both</a:t>
            </a:r>
            <a:r>
              <a:rPr lang="cs-CZ" b="1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cs-CZ" b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sides</a:t>
            </a:r>
            <a:r>
              <a:rPr lang="cs-CZ" b="1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cs-CZ" b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of</a:t>
            </a:r>
            <a:r>
              <a:rPr lang="cs-CZ" b="1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cs-CZ" b="1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paper</a:t>
            </a:r>
            <a:r>
              <a:rPr lang="cs-CZ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.</a:t>
            </a:r>
            <a:endParaRPr lang="cs-CZ" b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153146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8">
            <a:extLst>
              <a:ext uri="{FF2B5EF4-FFF2-40B4-BE49-F238E27FC236}">
                <a16:creationId xmlns:a16="http://schemas.microsoft.com/office/drawing/2014/main" xmlns="" id="{0BABF38A-8A0D-492E-BD20-6CF4D46B50B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4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22" name="Picture 10">
            <a:extLst>
              <a:ext uri="{FF2B5EF4-FFF2-40B4-BE49-F238E27FC236}">
                <a16:creationId xmlns:a16="http://schemas.microsoft.com/office/drawing/2014/main" xmlns="" id="{BC526B7A-4801-4FD1-95C8-03AF22629E8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2" cstate="print">
            <a:alphaModFix amt="1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534400" y="0"/>
            <a:ext cx="3654612" cy="4575348"/>
          </a:xfrm>
          <a:prstGeom prst="rect">
            <a:avLst/>
          </a:prstGeom>
        </p:spPr>
      </p:pic>
      <p:sp useBgFill="1">
        <p:nvSpPr>
          <p:cNvPr id="23" name="Rectangle 12">
            <a:extLst>
              <a:ext uri="{FF2B5EF4-FFF2-40B4-BE49-F238E27FC236}">
                <a16:creationId xmlns:a16="http://schemas.microsoft.com/office/drawing/2014/main" xmlns="" id="{37FDDF72-DE39-4F99-A3C1-DD9D7815D7D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24" name="Rectangle 14">
            <a:extLst>
              <a:ext uri="{FF2B5EF4-FFF2-40B4-BE49-F238E27FC236}">
                <a16:creationId xmlns:a16="http://schemas.microsoft.com/office/drawing/2014/main" xmlns="" id="{5E4ECE80-3AD1-450C-B62A-98788F19394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25" name="Picture 4" descr="Coral reef underwater">
            <a:extLst>
              <a:ext uri="{FF2B5EF4-FFF2-40B4-BE49-F238E27FC236}">
                <a16:creationId xmlns:a16="http://schemas.microsoft.com/office/drawing/2014/main" xmlns="" id="{A313BB72-9308-4CDA-B681-CB9CD10D3BA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alphaModFix amt="60000"/>
          </a:blip>
          <a:srcRect t="15726" r="-1" b="-1"/>
          <a:stretch/>
        </p:blipFill>
        <p:spPr>
          <a:xfrm>
            <a:off x="3048" y="10"/>
            <a:ext cx="12188952" cy="6856614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xmlns="" id="{2C05F2F2-D84C-44B6-B728-E322EF9114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1001" y="-143432"/>
            <a:ext cx="10190071" cy="314585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cs-CZ" sz="5400" dirty="0">
                <a:solidFill>
                  <a:schemeClr val="bg1"/>
                </a:solidFill>
                <a:latin typeface="Cooper Black" panose="0208090404030B020404" pitchFamily="18" charset="0"/>
              </a:rPr>
              <a:t>..but </a:t>
            </a:r>
            <a:r>
              <a:rPr lang="cs-CZ" sz="5400" dirty="0" err="1">
                <a:solidFill>
                  <a:schemeClr val="bg1"/>
                </a:solidFill>
                <a:latin typeface="Cooper Black" panose="0208090404030B020404" pitchFamily="18" charset="0"/>
              </a:rPr>
              <a:t>what</a:t>
            </a:r>
            <a:r>
              <a:rPr lang="cs-CZ" sz="5400" dirty="0">
                <a:solidFill>
                  <a:schemeClr val="bg1"/>
                </a:solidFill>
                <a:latin typeface="Cooper Black" panose="0208090404030B020404" pitchFamily="18" charset="0"/>
              </a:rPr>
              <a:t> </a:t>
            </a:r>
            <a:r>
              <a:rPr lang="cs-CZ" sz="5400" dirty="0" err="1">
                <a:solidFill>
                  <a:schemeClr val="bg1"/>
                </a:solidFill>
                <a:latin typeface="Cooper Black" panose="0208090404030B020404" pitchFamily="18" charset="0"/>
              </a:rPr>
              <a:t>if</a:t>
            </a:r>
            <a:r>
              <a:rPr lang="cs-CZ" sz="5400" dirty="0">
                <a:solidFill>
                  <a:schemeClr val="bg1"/>
                </a:solidFill>
                <a:latin typeface="Cooper Black" panose="0208090404030B020404" pitchFamily="18" charset="0"/>
              </a:rPr>
              <a:t> </a:t>
            </a:r>
            <a:r>
              <a:rPr lang="cs-CZ" sz="5400" dirty="0" err="1" smtClean="0">
                <a:solidFill>
                  <a:schemeClr val="bg1"/>
                </a:solidFill>
                <a:latin typeface="Cooper Black" panose="0208090404030B020404" pitchFamily="18" charset="0"/>
              </a:rPr>
              <a:t>we</a:t>
            </a:r>
            <a:r>
              <a:rPr lang="cs-CZ" sz="5400" dirty="0">
                <a:solidFill>
                  <a:schemeClr val="bg1"/>
                </a:solidFill>
                <a:latin typeface="Cooper Black" panose="0208090404030B020404" pitchFamily="18" charset="0"/>
              </a:rPr>
              <a:t> </a:t>
            </a:r>
            <a:r>
              <a:rPr lang="cs-CZ" sz="5400" dirty="0" smtClean="0">
                <a:solidFill>
                  <a:schemeClr val="bg1"/>
                </a:solidFill>
                <a:latin typeface="Cooper Black" panose="0208090404030B020404" pitchFamily="18" charset="0"/>
              </a:rPr>
              <a:t>don´t</a:t>
            </a:r>
            <a:r>
              <a:rPr lang="cs-CZ" sz="5400" dirty="0" smtClean="0">
                <a:solidFill>
                  <a:schemeClr val="bg1"/>
                </a:solidFill>
                <a:latin typeface="Cooper Black" panose="0208090404030B020404" pitchFamily="18" charset="0"/>
              </a:rPr>
              <a:t> </a:t>
            </a:r>
            <a:r>
              <a:rPr lang="cs-CZ" sz="5400" dirty="0" err="1">
                <a:solidFill>
                  <a:schemeClr val="bg1"/>
                </a:solidFill>
                <a:latin typeface="Cooper Black" panose="0208090404030B020404" pitchFamily="18" charset="0"/>
              </a:rPr>
              <a:t>respect</a:t>
            </a:r>
            <a:r>
              <a:rPr lang="cs-CZ" sz="5400" dirty="0">
                <a:solidFill>
                  <a:schemeClr val="bg1"/>
                </a:solidFill>
                <a:latin typeface="Cooper Black" panose="0208090404030B020404" pitchFamily="18" charset="0"/>
              </a:rPr>
              <a:t> these </a:t>
            </a:r>
            <a:r>
              <a:rPr lang="cs-CZ" sz="5400" dirty="0" err="1">
                <a:solidFill>
                  <a:schemeClr val="bg1"/>
                </a:solidFill>
                <a:latin typeface="Cooper Black" panose="0208090404030B020404" pitchFamily="18" charset="0"/>
              </a:rPr>
              <a:t>rules</a:t>
            </a:r>
            <a:r>
              <a:rPr lang="cs-CZ" sz="5400" dirty="0">
                <a:solidFill>
                  <a:schemeClr val="bg1"/>
                </a:solidFill>
                <a:latin typeface="Cooper Black" panose="0208090404030B020404" pitchFamily="18" charset="0"/>
              </a:rPr>
              <a:t>?..</a:t>
            </a:r>
            <a:endParaRPr lang="en-US" sz="5200" dirty="0">
              <a:solidFill>
                <a:schemeClr val="bg1"/>
              </a:solidFill>
            </a:endParaRP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xmlns="" id="{19B63D37-2BD1-466E-B193-91C511A8E4A4}"/>
              </a:ext>
            </a:extLst>
          </p:cNvPr>
          <p:cNvSpPr txBox="1"/>
          <p:nvPr/>
        </p:nvSpPr>
        <p:spPr>
          <a:xfrm>
            <a:off x="3051171" y="3394140"/>
            <a:ext cx="609289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chemeClr val="bg1"/>
                </a:solidFill>
                <a:latin typeface="Comic Sans MS" panose="030F0702030302020204" pitchFamily="66" charset="0"/>
              </a:rPr>
              <a:t>It is very </a:t>
            </a:r>
            <a:r>
              <a:rPr lang="en-GB" sz="24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easy</a:t>
            </a:r>
            <a:r>
              <a:rPr lang="cs-CZ" sz="24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….</a:t>
            </a:r>
            <a:r>
              <a:rPr lang="en-GB" sz="24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en-GB" sz="2400" b="1" dirty="0">
                <a:solidFill>
                  <a:schemeClr val="bg1"/>
                </a:solidFill>
                <a:latin typeface="Comic Sans MS" panose="030F0702030302020204" pitchFamily="66" charset="0"/>
              </a:rPr>
              <a:t>our planet will be </a:t>
            </a:r>
            <a:r>
              <a:rPr lang="en-GB" sz="24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dirty</a:t>
            </a:r>
            <a:r>
              <a:rPr lang="cs-CZ" sz="24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,</a:t>
            </a:r>
            <a:r>
              <a:rPr lang="en-GB" sz="24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en-GB" sz="2400" b="1" dirty="0">
                <a:solidFill>
                  <a:schemeClr val="bg1"/>
                </a:solidFill>
                <a:latin typeface="Comic Sans MS" panose="030F0702030302020204" pitchFamily="66" charset="0"/>
              </a:rPr>
              <a:t>the nature will stop making an oxygen and we will </a:t>
            </a:r>
            <a:r>
              <a:rPr lang="en-GB" sz="24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die</a:t>
            </a:r>
            <a:r>
              <a:rPr lang="cs-CZ" sz="24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.</a:t>
            </a:r>
            <a:r>
              <a:rPr lang="cs-CZ" sz="24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cs-CZ" sz="2400" b="1" dirty="0">
                <a:solidFill>
                  <a:schemeClr val="bg1"/>
                </a:solidFill>
                <a:latin typeface="Comic Sans MS" panose="030F0702030302020204" pitchFamily="66" charset="0"/>
              </a:rPr>
              <a:t>B</a:t>
            </a:r>
            <a:r>
              <a:rPr lang="en-GB" sz="2400" b="1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ut</a:t>
            </a:r>
            <a:r>
              <a:rPr lang="en-GB" sz="24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en-GB" sz="2400" b="1" dirty="0">
                <a:solidFill>
                  <a:schemeClr val="bg1"/>
                </a:solidFill>
                <a:latin typeface="Comic Sans MS" panose="030F0702030302020204" pitchFamily="66" charset="0"/>
              </a:rPr>
              <a:t>it will be our mistake because we </a:t>
            </a:r>
            <a:r>
              <a:rPr lang="en-GB" sz="24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have </a:t>
            </a:r>
            <a:r>
              <a:rPr lang="en-GB" sz="2400" b="1" dirty="0">
                <a:solidFill>
                  <a:schemeClr val="bg1"/>
                </a:solidFill>
                <a:latin typeface="Comic Sans MS" panose="030F0702030302020204" pitchFamily="66" charset="0"/>
              </a:rPr>
              <a:t>a lot of </a:t>
            </a:r>
            <a:r>
              <a:rPr lang="en-GB" sz="2400" b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chan</a:t>
            </a:r>
            <a:r>
              <a:rPr lang="cs-CZ" sz="2400" b="1" dirty="0">
                <a:solidFill>
                  <a:schemeClr val="bg1"/>
                </a:solidFill>
                <a:latin typeface="Comic Sans MS" panose="030F0702030302020204" pitchFamily="66" charset="0"/>
              </a:rPr>
              <a:t>c</a:t>
            </a:r>
            <a:r>
              <a:rPr lang="en-GB" sz="2400" b="1" dirty="0">
                <a:solidFill>
                  <a:schemeClr val="bg1"/>
                </a:solidFill>
                <a:latin typeface="Comic Sans MS" panose="030F0702030302020204" pitchFamily="66" charset="0"/>
              </a:rPr>
              <a:t>es to save our </a:t>
            </a:r>
            <a:r>
              <a:rPr lang="en-GB" sz="24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planet</a:t>
            </a:r>
            <a:r>
              <a:rPr lang="cs-CZ" sz="24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cs-CZ" sz="2400" b="1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now</a:t>
            </a:r>
            <a:r>
              <a:rPr lang="cs-CZ" sz="24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. </a:t>
            </a:r>
            <a:r>
              <a:rPr lang="cs-CZ" sz="2400" b="1" dirty="0">
                <a:solidFill>
                  <a:schemeClr val="bg1"/>
                </a:solidFill>
                <a:latin typeface="Comic Sans MS" panose="030F0702030302020204" pitchFamily="66" charset="0"/>
              </a:rPr>
              <a:t>W</a:t>
            </a:r>
            <a:r>
              <a:rPr lang="en-GB" sz="2400" b="1" dirty="0">
                <a:solidFill>
                  <a:schemeClr val="bg1"/>
                </a:solidFill>
                <a:latin typeface="Comic Sans MS" panose="030F0702030302020204" pitchFamily="66" charset="0"/>
              </a:rPr>
              <a:t>e are the team and we can do it together</a:t>
            </a:r>
            <a:r>
              <a:rPr lang="cs-CZ" sz="2400" b="1" dirty="0">
                <a:solidFill>
                  <a:schemeClr val="bg1"/>
                </a:solidFill>
                <a:latin typeface="Comic Sans MS" panose="030F0702030302020204" pitchFamily="66" charset="0"/>
              </a:rPr>
              <a:t>.</a:t>
            </a:r>
            <a:r>
              <a:rPr lang="en-GB" sz="2400" b="1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endParaRPr lang="cs-CZ" sz="24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871151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0BABF38A-8A0D-492E-BD20-6CF4D46B50B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4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BC526B7A-4801-4FD1-95C8-03AF22629E8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2" cstate="print">
            <a:alphaModFix amt="1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534400" y="0"/>
            <a:ext cx="3654612" cy="4575348"/>
          </a:xfrm>
          <a:prstGeom prst="rect">
            <a:avLst/>
          </a:prstGeom>
        </p:spPr>
      </p:pic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xmlns="" id="{37FDDF72-DE39-4F99-A3C1-DD9D7815D7D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5E4ECE80-3AD1-450C-B62A-98788F19394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5" name="Picture 4" descr="Rolls of blueprints">
            <a:extLst>
              <a:ext uri="{FF2B5EF4-FFF2-40B4-BE49-F238E27FC236}">
                <a16:creationId xmlns:a16="http://schemas.microsoft.com/office/drawing/2014/main" xmlns="" id="{8FEB2A20-389D-4981-973B-B155317FE89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alphaModFix amt="60000"/>
          </a:blip>
          <a:srcRect t="1297" r="-1" b="14428"/>
          <a:stretch/>
        </p:blipFill>
        <p:spPr>
          <a:xfrm>
            <a:off x="3048" y="10"/>
            <a:ext cx="12188952" cy="6856614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xmlns="" id="{743D3961-7A6C-4CE3-9210-9E73EF203B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635" y="-598699"/>
            <a:ext cx="10190071" cy="314585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cs-CZ" sz="5200" dirty="0">
                <a:solidFill>
                  <a:srgbClr val="FFFFFF"/>
                </a:solidFill>
                <a:latin typeface="Cooper Black" panose="0208090404030B020404" pitchFamily="18" charset="0"/>
              </a:rPr>
              <a:t>..And </a:t>
            </a:r>
            <a:r>
              <a:rPr lang="cs-CZ" sz="5200" dirty="0" err="1">
                <a:solidFill>
                  <a:srgbClr val="FFFFFF"/>
                </a:solidFill>
                <a:latin typeface="Cooper Black" panose="0208090404030B020404" pitchFamily="18" charset="0"/>
              </a:rPr>
              <a:t>now</a:t>
            </a:r>
            <a:r>
              <a:rPr lang="cs-CZ" sz="5200" dirty="0">
                <a:solidFill>
                  <a:srgbClr val="FFFFFF"/>
                </a:solidFill>
                <a:latin typeface="Cooper Black" panose="0208090404030B020404" pitchFamily="18" charset="0"/>
              </a:rPr>
              <a:t> my second </a:t>
            </a:r>
            <a:r>
              <a:rPr lang="en-US" sz="5200" dirty="0">
                <a:solidFill>
                  <a:srgbClr val="FFFFFF"/>
                </a:solidFill>
                <a:latin typeface="Cooper Black" panose="0208090404030B020404" pitchFamily="18" charset="0"/>
              </a:rPr>
              <a:t>project</a:t>
            </a:r>
            <a:r>
              <a:rPr lang="cs-CZ" sz="5200" dirty="0">
                <a:solidFill>
                  <a:srgbClr val="FFFFFF"/>
                </a:solidFill>
                <a:latin typeface="Cooper Black" panose="0208090404030B020404" pitchFamily="18" charset="0"/>
              </a:rPr>
              <a:t>..</a:t>
            </a:r>
            <a:endParaRPr lang="en-US" sz="5200" dirty="0">
              <a:solidFill>
                <a:srgbClr val="FFFFFF"/>
              </a:solidFill>
              <a:latin typeface="Cooper Black" panose="0208090404030B020404" pitchFamily="18" charset="0"/>
            </a:endParaRP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xmlns="" id="{9DF20B76-800D-499A-B6F8-9C94C614400F}"/>
              </a:ext>
            </a:extLst>
          </p:cNvPr>
          <p:cNvSpPr txBox="1"/>
          <p:nvPr/>
        </p:nvSpPr>
        <p:spPr>
          <a:xfrm>
            <a:off x="3288580" y="3197484"/>
            <a:ext cx="39561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Here</a:t>
            </a:r>
            <a:r>
              <a:rPr lang="cs-CZ" sz="2400" b="1" dirty="0">
                <a:solidFill>
                  <a:schemeClr val="bg1"/>
                </a:solidFill>
                <a:latin typeface="Comic Sans MS" panose="030F0702030302020204" pitchFamily="66" charset="0"/>
              </a:rPr>
              <a:t> are </a:t>
            </a:r>
            <a:r>
              <a:rPr lang="cs-CZ" sz="2400" b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some</a:t>
            </a:r>
            <a:r>
              <a:rPr lang="cs-CZ" sz="2400" b="1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cs-CZ" sz="2400" b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photos</a:t>
            </a:r>
            <a:r>
              <a:rPr lang="cs-CZ" sz="2400" b="1" dirty="0">
                <a:solidFill>
                  <a:schemeClr val="bg1"/>
                </a:solidFill>
                <a:latin typeface="Comic Sans MS" panose="030F0702030302020204" pitchFamily="66" charset="0"/>
              </a:rPr>
              <a:t>: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ADF012E7-3205-4564-91AD-B20AB99274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455" y="-16606"/>
            <a:ext cx="5154922" cy="6873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xmlns="" id="{980CF53D-4AE4-45BD-993D-AA9FEE4FAB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92321" y="-16606"/>
            <a:ext cx="5154921" cy="6873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xmlns="" id="{04113CB3-4A6D-4F8D-AC94-16BEDC21A1A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593" t="3584" r="1254"/>
          <a:stretch/>
        </p:blipFill>
        <p:spPr bwMode="auto">
          <a:xfrm>
            <a:off x="3982883" y="-63815"/>
            <a:ext cx="5223916" cy="6984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xmlns="" id="{A9AC59AA-7C43-441F-8B5B-5B9BE45204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280" y="-124183"/>
            <a:ext cx="5224960" cy="6966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xmlns="" id="{D16E3981-4985-40C5-A7B6-87A65EA974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78852" y="-1333273"/>
            <a:ext cx="6395106" cy="8526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2594406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0BABF38A-8A0D-492E-BD20-6CF4D46B50B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4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BC526B7A-4801-4FD1-95C8-03AF22629E8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2" cstate="print">
            <a:alphaModFix amt="1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534400" y="0"/>
            <a:ext cx="3654612" cy="4575348"/>
          </a:xfrm>
          <a:prstGeom prst="rect">
            <a:avLst/>
          </a:prstGeom>
        </p:spPr>
      </p:pic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xmlns="" id="{37FDDF72-DE39-4F99-A3C1-DD9D7815D7D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5E4ECE80-3AD1-450C-B62A-98788F19394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5" name="Picture 4" descr="Checkmate move on chessboard">
            <a:extLst>
              <a:ext uri="{FF2B5EF4-FFF2-40B4-BE49-F238E27FC236}">
                <a16:creationId xmlns:a16="http://schemas.microsoft.com/office/drawing/2014/main" xmlns="" id="{A2C73BCE-1B02-43C7-AD9C-243959F91D9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alphaModFix amt="60000"/>
          </a:blip>
          <a:srcRect t="15410" r="-1" b="-1"/>
          <a:stretch/>
        </p:blipFill>
        <p:spPr>
          <a:xfrm>
            <a:off x="3048" y="10"/>
            <a:ext cx="12188952" cy="6856614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xmlns="" id="{1F900231-5F04-42EA-801D-AAF9B14C74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1427" y="671804"/>
            <a:ext cx="7849145" cy="151145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8000" dirty="0">
                <a:solidFill>
                  <a:srgbClr val="FFFFFF"/>
                </a:solidFill>
                <a:latin typeface="Cooper Black" panose="0208090404030B020404" pitchFamily="18" charset="0"/>
              </a:rPr>
              <a:t>The end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xmlns="" id="{11027EA4-48AF-4541-8921-9D64518D2A1F}"/>
              </a:ext>
            </a:extLst>
          </p:cNvPr>
          <p:cNvSpPr txBox="1"/>
          <p:nvPr/>
        </p:nvSpPr>
        <p:spPr>
          <a:xfrm>
            <a:off x="3188080" y="2374415"/>
            <a:ext cx="707260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chemeClr val="bg1"/>
                </a:solidFill>
                <a:latin typeface="Comic Sans MS" panose="030F0702030302020204" pitchFamily="66" charset="0"/>
              </a:rPr>
              <a:t>I </a:t>
            </a:r>
            <a:r>
              <a:rPr lang="cs-CZ" sz="2400" b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really</a:t>
            </a:r>
            <a:r>
              <a:rPr lang="cs-CZ" sz="2400" b="1" dirty="0">
                <a:solidFill>
                  <a:schemeClr val="bg1"/>
                </a:solidFill>
                <a:latin typeface="Comic Sans MS" panose="030F0702030302020204" pitchFamily="66" charset="0"/>
              </a:rPr>
              <a:t> hope </a:t>
            </a:r>
            <a:r>
              <a:rPr lang="cs-CZ" sz="2400" b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that</a:t>
            </a:r>
            <a:r>
              <a:rPr lang="cs-CZ" sz="2400" b="1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cs-CZ" sz="2400" b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you</a:t>
            </a:r>
            <a:r>
              <a:rPr lang="cs-CZ" sz="2400" b="1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cs-CZ" sz="2400" b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enjoyed</a:t>
            </a:r>
            <a:r>
              <a:rPr lang="cs-CZ" sz="2400" b="1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cs-CZ" sz="2400" b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this</a:t>
            </a:r>
            <a:r>
              <a:rPr lang="cs-CZ" sz="2400" b="1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cs-CZ" sz="2400" b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presentation</a:t>
            </a:r>
            <a:r>
              <a:rPr lang="cs-CZ" sz="2400" b="1" dirty="0">
                <a:solidFill>
                  <a:schemeClr val="bg1"/>
                </a:solidFill>
                <a:latin typeface="Comic Sans MS" panose="030F0702030302020204" pitchFamily="66" charset="0"/>
              </a:rPr>
              <a:t>. I </a:t>
            </a:r>
            <a:r>
              <a:rPr lang="cs-CZ" sz="2400" b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was</a:t>
            </a:r>
            <a:r>
              <a:rPr lang="cs-CZ" sz="2400" b="1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cs-CZ" sz="2400" b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really</a:t>
            </a:r>
            <a:r>
              <a:rPr lang="cs-CZ" sz="2400" b="1" dirty="0">
                <a:solidFill>
                  <a:schemeClr val="bg1"/>
                </a:solidFill>
                <a:latin typeface="Comic Sans MS" panose="030F0702030302020204" pitchFamily="66" charset="0"/>
              </a:rPr>
              <a:t> happy, </a:t>
            </a:r>
            <a:r>
              <a:rPr lang="cs-CZ" sz="2400" b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when</a:t>
            </a:r>
            <a:r>
              <a:rPr lang="cs-CZ" sz="2400" b="1" dirty="0">
                <a:solidFill>
                  <a:schemeClr val="bg1"/>
                </a:solidFill>
                <a:latin typeface="Comic Sans MS" panose="030F0702030302020204" pitchFamily="66" charset="0"/>
              </a:rPr>
              <a:t> I </a:t>
            </a:r>
            <a:r>
              <a:rPr lang="cs-CZ" sz="2400" b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was</a:t>
            </a:r>
            <a:r>
              <a:rPr lang="cs-CZ" sz="2400" b="1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cs-CZ" sz="2400" b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creating</a:t>
            </a:r>
            <a:r>
              <a:rPr lang="cs-CZ" sz="2400" b="1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cs-CZ" sz="2400" b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it</a:t>
            </a:r>
            <a:r>
              <a:rPr lang="cs-CZ" sz="2400" b="1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cs-CZ" sz="2400" b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for</a:t>
            </a:r>
            <a:r>
              <a:rPr lang="cs-CZ" sz="2400" b="1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cs-CZ" sz="2400" b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you</a:t>
            </a:r>
            <a:r>
              <a:rPr lang="cs-CZ" sz="2400" b="1" dirty="0">
                <a:solidFill>
                  <a:schemeClr val="bg1"/>
                </a:solidFill>
                <a:latin typeface="Comic Sans MS" panose="030F0702030302020204" pitchFamily="66" charset="0"/>
              </a:rPr>
              <a:t>. So </a:t>
            </a:r>
            <a:r>
              <a:rPr lang="cs-CZ" sz="2400" b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thank</a:t>
            </a:r>
            <a:r>
              <a:rPr lang="cs-CZ" sz="2400" b="1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cs-CZ" sz="2400" b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you</a:t>
            </a:r>
            <a:r>
              <a:rPr lang="cs-CZ" sz="2400" b="1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cs-CZ" sz="2400" b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for</a:t>
            </a:r>
            <a:r>
              <a:rPr lang="cs-CZ" sz="2400" b="1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cs-CZ" sz="2400" b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watching</a:t>
            </a:r>
            <a:r>
              <a:rPr lang="cs-CZ" sz="2400" b="1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cs-CZ" sz="2400" b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this</a:t>
            </a:r>
            <a:r>
              <a:rPr lang="cs-CZ" sz="2400" b="1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cs-CZ" sz="2400" b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presentation</a:t>
            </a:r>
            <a:r>
              <a:rPr lang="cs-CZ" sz="2400" b="1" dirty="0">
                <a:solidFill>
                  <a:schemeClr val="bg1"/>
                </a:solidFill>
                <a:latin typeface="Comic Sans MS" panose="030F0702030302020204" pitchFamily="66" charset="0"/>
              </a:rPr>
              <a:t>. I </a:t>
            </a:r>
            <a:r>
              <a:rPr lang="cs-CZ" sz="2400" b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think</a:t>
            </a:r>
            <a:r>
              <a:rPr lang="cs-CZ" sz="2400" b="1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cs-CZ" sz="2400" b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it</a:t>
            </a:r>
            <a:r>
              <a:rPr lang="cs-CZ" sz="2400" b="1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cs-CZ" sz="2400" b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is</a:t>
            </a:r>
            <a:r>
              <a:rPr lang="cs-CZ" sz="2400" b="1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cs-CZ" sz="2400" b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all</a:t>
            </a:r>
            <a:r>
              <a:rPr lang="cs-CZ" sz="2400" b="1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cs-CZ" sz="2400" b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from</a:t>
            </a:r>
            <a:r>
              <a:rPr lang="cs-CZ" sz="2400" b="1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cs-CZ" sz="2400" b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me</a:t>
            </a:r>
            <a:r>
              <a:rPr lang="cs-CZ" sz="2400" b="1" dirty="0">
                <a:solidFill>
                  <a:schemeClr val="bg1"/>
                </a:solidFill>
                <a:latin typeface="Comic Sans MS" panose="030F0702030302020204" pitchFamily="66" charset="0"/>
              </a:rPr>
              <a:t> &lt;3</a:t>
            </a:r>
          </a:p>
        </p:txBody>
      </p:sp>
    </p:spTree>
    <p:extLst>
      <p:ext uri="{BB962C8B-B14F-4D97-AF65-F5344CB8AC3E}">
        <p14:creationId xmlns:p14="http://schemas.microsoft.com/office/powerpoint/2010/main" xmlns="" val="415606680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DappledVTI">
  <a:themeElements>
    <a:clrScheme name="Custom 81">
      <a:dk1>
        <a:sysClr val="windowText" lastClr="000000"/>
      </a:dk1>
      <a:lt1>
        <a:sysClr val="window" lastClr="FFFFFF"/>
      </a:lt1>
      <a:dk2>
        <a:srgbClr val="21363B"/>
      </a:dk2>
      <a:lt2>
        <a:srgbClr val="F4F2F0"/>
      </a:lt2>
      <a:accent1>
        <a:srgbClr val="758468"/>
      </a:accent1>
      <a:accent2>
        <a:srgbClr val="B5A7AC"/>
      </a:accent2>
      <a:accent3>
        <a:srgbClr val="CC9C6F"/>
      </a:accent3>
      <a:accent4>
        <a:srgbClr val="767640"/>
      </a:accent4>
      <a:accent5>
        <a:srgbClr val="A5B295"/>
      </a:accent5>
      <a:accent6>
        <a:srgbClr val="C19DA7"/>
      </a:accent6>
      <a:hlink>
        <a:srgbClr val="D13D6E"/>
      </a:hlink>
      <a:folHlink>
        <a:srgbClr val="6C9D92"/>
      </a:folHlink>
    </a:clrScheme>
    <a:fontScheme name="Custom 67">
      <a:majorFont>
        <a:latin typeface="Sabon Next LT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DappledVTI" id="{204FEFAB-F02B-4FE8-B509-C50A618B972D}" vid="{7EAEADA8-5A8E-45B2-B0E4-448EC7E7A94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</TotalTime>
  <Words>540</Words>
  <Application>Microsoft Office PowerPoint</Application>
  <PresentationFormat>Vlastní</PresentationFormat>
  <Paragraphs>26</Paragraphs>
  <Slides>8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8</vt:i4>
      </vt:variant>
    </vt:vector>
  </HeadingPairs>
  <TitlesOfParts>
    <vt:vector size="9" baseType="lpstr">
      <vt:lpstr>DappledVTI</vt:lpstr>
      <vt:lpstr>The Earth day</vt:lpstr>
      <vt:lpstr>The Earth</vt:lpstr>
      <vt:lpstr>Pollution</vt:lpstr>
      <vt:lpstr>Rubbish in the sea or ocean</vt:lpstr>
      <vt:lpstr>How to help our environment</vt:lpstr>
      <vt:lpstr>..but what if we don´t respect these rules?..</vt:lpstr>
      <vt:lpstr>..And now my second project..</vt:lpstr>
      <vt:lpstr>The end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Earth day</dc:title>
  <dc:creator>Staňková Veronika</dc:creator>
  <cp:lastModifiedBy>xxx</cp:lastModifiedBy>
  <cp:revision>20</cp:revision>
  <dcterms:created xsi:type="dcterms:W3CDTF">2021-04-22T14:02:55Z</dcterms:created>
  <dcterms:modified xsi:type="dcterms:W3CDTF">2021-04-24T13:36:11Z</dcterms:modified>
</cp:coreProperties>
</file>